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126B4C-031F-47F0-A447-08D336CAE2D4}" v="14" dt="2024-06-03T20:58:19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部　拓也" userId="06898aba-214a-4368-ad92-74c0bf7f5372" providerId="ADAL" clId="{0F126B4C-031F-47F0-A447-08D336CAE2D4}"/>
    <pc:docChg chg="undo custSel modSld modMainMaster">
      <pc:chgData name="渡部　拓也" userId="06898aba-214a-4368-ad92-74c0bf7f5372" providerId="ADAL" clId="{0F126B4C-031F-47F0-A447-08D336CAE2D4}" dt="2024-06-04T06:33:30.774" v="224" actId="6549"/>
      <pc:docMkLst>
        <pc:docMk/>
      </pc:docMkLst>
      <pc:sldChg chg="addSp modSp mod">
        <pc:chgData name="渡部　拓也" userId="06898aba-214a-4368-ad92-74c0bf7f5372" providerId="ADAL" clId="{0F126B4C-031F-47F0-A447-08D336CAE2D4}" dt="2024-06-04T06:33:30.774" v="224" actId="6549"/>
        <pc:sldMkLst>
          <pc:docMk/>
          <pc:sldMk cId="3711542396" sldId="256"/>
        </pc:sldMkLst>
        <pc:spChg chg="add mod">
          <ac:chgData name="渡部　拓也" userId="06898aba-214a-4368-ad92-74c0bf7f5372" providerId="ADAL" clId="{0F126B4C-031F-47F0-A447-08D336CAE2D4}" dt="2024-06-03T20:56:48.885" v="79" actId="14100"/>
          <ac:spMkLst>
            <pc:docMk/>
            <pc:sldMk cId="3711542396" sldId="256"/>
            <ac:spMk id="2" creationId="{874A3F63-1AD8-4F80-1E29-1C160D8B6BC6}"/>
          </ac:spMkLst>
        </pc:spChg>
        <pc:spChg chg="mod">
          <ac:chgData name="渡部　拓也" userId="06898aba-214a-4368-ad92-74c0bf7f5372" providerId="ADAL" clId="{0F126B4C-031F-47F0-A447-08D336CAE2D4}" dt="2024-06-03T20:49:01.645" v="16" actId="1076"/>
          <ac:spMkLst>
            <pc:docMk/>
            <pc:sldMk cId="3711542396" sldId="256"/>
            <ac:spMk id="22" creationId="{B99D0B5D-FB80-C471-DD93-FE86BBDA2776}"/>
          </ac:spMkLst>
        </pc:spChg>
        <pc:spChg chg="mod">
          <ac:chgData name="渡部　拓也" userId="06898aba-214a-4368-ad92-74c0bf7f5372" providerId="ADAL" clId="{0F126B4C-031F-47F0-A447-08D336CAE2D4}" dt="2024-06-03T20:48:11.579" v="8" actId="14100"/>
          <ac:spMkLst>
            <pc:docMk/>
            <pc:sldMk cId="3711542396" sldId="256"/>
            <ac:spMk id="40" creationId="{848820C1-1122-3305-98AA-23424BC8DA3D}"/>
          </ac:spMkLst>
        </pc:spChg>
        <pc:spChg chg="mod">
          <ac:chgData name="渡部　拓也" userId="06898aba-214a-4368-ad92-74c0bf7f5372" providerId="ADAL" clId="{0F126B4C-031F-47F0-A447-08D336CAE2D4}" dt="2024-06-03T20:58:05.717" v="86" actId="1076"/>
          <ac:spMkLst>
            <pc:docMk/>
            <pc:sldMk cId="3711542396" sldId="256"/>
            <ac:spMk id="41" creationId="{436A7372-53B8-C0B7-CC8D-73DA009F0107}"/>
          </ac:spMkLst>
        </pc:spChg>
        <pc:spChg chg="mod">
          <ac:chgData name="渡部　拓也" userId="06898aba-214a-4368-ad92-74c0bf7f5372" providerId="ADAL" clId="{0F126B4C-031F-47F0-A447-08D336CAE2D4}" dt="2024-06-03T20:58:19.476" v="88" actId="1076"/>
          <ac:spMkLst>
            <pc:docMk/>
            <pc:sldMk cId="3711542396" sldId="256"/>
            <ac:spMk id="42" creationId="{ECE6C2D3-38F1-AE86-EBD1-C4D1B86EA5B9}"/>
          </ac:spMkLst>
        </pc:spChg>
        <pc:spChg chg="mod">
          <ac:chgData name="渡部　拓也" userId="06898aba-214a-4368-ad92-74c0bf7f5372" providerId="ADAL" clId="{0F126B4C-031F-47F0-A447-08D336CAE2D4}" dt="2024-06-03T20:58:12.928" v="87" actId="1076"/>
          <ac:spMkLst>
            <pc:docMk/>
            <pc:sldMk cId="3711542396" sldId="256"/>
            <ac:spMk id="43" creationId="{157B4545-4D11-A3D5-7D4F-70959ECEAB94}"/>
          </ac:spMkLst>
        </pc:spChg>
        <pc:spChg chg="mod">
          <ac:chgData name="渡部　拓也" userId="06898aba-214a-4368-ad92-74c0bf7f5372" providerId="ADAL" clId="{0F126B4C-031F-47F0-A447-08D336CAE2D4}" dt="2024-06-03T20:54:48.426" v="67" actId="14100"/>
          <ac:spMkLst>
            <pc:docMk/>
            <pc:sldMk cId="3711542396" sldId="256"/>
            <ac:spMk id="44" creationId="{E89459DA-C530-85A6-C26C-191CF977E5B4}"/>
          </ac:spMkLst>
        </pc:spChg>
        <pc:spChg chg="mod">
          <ac:chgData name="渡部　拓也" userId="06898aba-214a-4368-ad92-74c0bf7f5372" providerId="ADAL" clId="{0F126B4C-031F-47F0-A447-08D336CAE2D4}" dt="2024-06-03T20:49:11.121" v="18" actId="14100"/>
          <ac:spMkLst>
            <pc:docMk/>
            <pc:sldMk cId="3711542396" sldId="256"/>
            <ac:spMk id="45" creationId="{2229347F-AA12-D252-1CDD-DD4C79185695}"/>
          </ac:spMkLst>
        </pc:spChg>
        <pc:spChg chg="mod">
          <ac:chgData name="渡部　拓也" userId="06898aba-214a-4368-ad92-74c0bf7f5372" providerId="ADAL" clId="{0F126B4C-031F-47F0-A447-08D336CAE2D4}" dt="2024-06-04T06:33:30.774" v="224" actId="6549"/>
          <ac:spMkLst>
            <pc:docMk/>
            <pc:sldMk cId="3711542396" sldId="256"/>
            <ac:spMk id="49" creationId="{7B634C1A-BA9B-DAB6-5A24-C306426303E7}"/>
          </ac:spMkLst>
        </pc:spChg>
        <pc:spChg chg="mod">
          <ac:chgData name="渡部　拓也" userId="06898aba-214a-4368-ad92-74c0bf7f5372" providerId="ADAL" clId="{0F126B4C-031F-47F0-A447-08D336CAE2D4}" dt="2024-06-04T06:21:57.665" v="122" actId="14100"/>
          <ac:spMkLst>
            <pc:docMk/>
            <pc:sldMk cId="3711542396" sldId="256"/>
            <ac:spMk id="50" creationId="{30FF60E9-983C-6EFC-7116-514684476CAD}"/>
          </ac:spMkLst>
        </pc:spChg>
        <pc:spChg chg="mod">
          <ac:chgData name="渡部　拓也" userId="06898aba-214a-4368-ad92-74c0bf7f5372" providerId="ADAL" clId="{0F126B4C-031F-47F0-A447-08D336CAE2D4}" dt="2024-06-04T06:22:49.939" v="140" actId="6549"/>
          <ac:spMkLst>
            <pc:docMk/>
            <pc:sldMk cId="3711542396" sldId="256"/>
            <ac:spMk id="51" creationId="{DE3A24FA-DB0B-B2B1-E30E-62D302DB4DE8}"/>
          </ac:spMkLst>
        </pc:spChg>
        <pc:spChg chg="mod">
          <ac:chgData name="渡部　拓也" userId="06898aba-214a-4368-ad92-74c0bf7f5372" providerId="ADAL" clId="{0F126B4C-031F-47F0-A447-08D336CAE2D4}" dt="2024-06-04T06:22:15.201" v="125" actId="14100"/>
          <ac:spMkLst>
            <pc:docMk/>
            <pc:sldMk cId="3711542396" sldId="256"/>
            <ac:spMk id="52" creationId="{BAE23D97-7F78-0845-7228-96C048272DA0}"/>
          </ac:spMkLst>
        </pc:spChg>
        <pc:spChg chg="mod">
          <ac:chgData name="渡部　拓也" userId="06898aba-214a-4368-ad92-74c0bf7f5372" providerId="ADAL" clId="{0F126B4C-031F-47F0-A447-08D336CAE2D4}" dt="2024-06-03T20:59:08" v="112" actId="20577"/>
          <ac:spMkLst>
            <pc:docMk/>
            <pc:sldMk cId="3711542396" sldId="256"/>
            <ac:spMk id="53" creationId="{6B606E40-825A-9A69-CE41-2337D8E613DC}"/>
          </ac:spMkLst>
        </pc:spChg>
        <pc:spChg chg="mod">
          <ac:chgData name="渡部　拓也" userId="06898aba-214a-4368-ad92-74c0bf7f5372" providerId="ADAL" clId="{0F126B4C-031F-47F0-A447-08D336CAE2D4}" dt="2024-06-03T20:56:44.349" v="78" actId="14100"/>
          <ac:spMkLst>
            <pc:docMk/>
            <pc:sldMk cId="3711542396" sldId="256"/>
            <ac:spMk id="54" creationId="{8C3EE6E8-EA5A-F844-B31B-FFE2BC3DB360}"/>
          </ac:spMkLst>
        </pc:spChg>
        <pc:spChg chg="mod">
          <ac:chgData name="渡部　拓也" userId="06898aba-214a-4368-ad92-74c0bf7f5372" providerId="ADAL" clId="{0F126B4C-031F-47F0-A447-08D336CAE2D4}" dt="2024-06-03T20:48:19.412" v="9" actId="1076"/>
          <ac:spMkLst>
            <pc:docMk/>
            <pc:sldMk cId="3711542396" sldId="256"/>
            <ac:spMk id="55" creationId="{BFA02F92-FCB9-7DF5-2E89-D844B0EFAFF0}"/>
          </ac:spMkLst>
        </pc:spChg>
        <pc:spChg chg="mod">
          <ac:chgData name="渡部　拓也" userId="06898aba-214a-4368-ad92-74c0bf7f5372" providerId="ADAL" clId="{0F126B4C-031F-47F0-A447-08D336CAE2D4}" dt="2024-06-03T20:48:19.412" v="9" actId="1076"/>
          <ac:spMkLst>
            <pc:docMk/>
            <pc:sldMk cId="3711542396" sldId="256"/>
            <ac:spMk id="56" creationId="{E87AED2B-8BC4-7F9D-5333-AFCE825B5688}"/>
          </ac:spMkLst>
        </pc:spChg>
        <pc:cxnChg chg="mod">
          <ac:chgData name="渡部　拓也" userId="06898aba-214a-4368-ad92-74c0bf7f5372" providerId="ADAL" clId="{0F126B4C-031F-47F0-A447-08D336CAE2D4}" dt="2024-06-03T20:55:24.989" v="72" actId="14100"/>
          <ac:cxnSpMkLst>
            <pc:docMk/>
            <pc:sldMk cId="3711542396" sldId="256"/>
            <ac:cxnSpMk id="46" creationId="{DBA4A02D-DA33-996D-9576-303DF7D7A545}"/>
          </ac:cxnSpMkLst>
        </pc:cxnChg>
        <pc:cxnChg chg="mod">
          <ac:chgData name="渡部　拓也" userId="06898aba-214a-4368-ad92-74c0bf7f5372" providerId="ADAL" clId="{0F126B4C-031F-47F0-A447-08D336CAE2D4}" dt="2024-06-04T06:22:05.180" v="123" actId="1076"/>
          <ac:cxnSpMkLst>
            <pc:docMk/>
            <pc:sldMk cId="3711542396" sldId="256"/>
            <ac:cxnSpMk id="47" creationId="{EBA17A74-B278-8ED1-BCBB-66DF9C66A585}"/>
          </ac:cxnSpMkLst>
        </pc:cxnChg>
      </pc:sldChg>
      <pc:sldMasterChg chg="modSp modSldLayout">
        <pc:chgData name="渡部　拓也" userId="06898aba-214a-4368-ad92-74c0bf7f5372" providerId="ADAL" clId="{0F126B4C-031F-47F0-A447-08D336CAE2D4}" dt="2024-06-03T20:46:22.297" v="0"/>
        <pc:sldMasterMkLst>
          <pc:docMk/>
          <pc:sldMasterMk cId="636997643" sldId="2147483660"/>
        </pc:sldMasterMkLst>
        <pc:spChg chg="mod">
          <ac:chgData name="渡部　拓也" userId="06898aba-214a-4368-ad92-74c0bf7f5372" providerId="ADAL" clId="{0F126B4C-031F-47F0-A447-08D336CAE2D4}" dt="2024-06-03T20:46:22.297" v="0"/>
          <ac:spMkLst>
            <pc:docMk/>
            <pc:sldMasterMk cId="636997643" sldId="2147483660"/>
            <ac:spMk id="2" creationId="{00000000-0000-0000-0000-000000000000}"/>
          </ac:spMkLst>
        </pc:spChg>
        <pc:spChg chg="mod">
          <ac:chgData name="渡部　拓也" userId="06898aba-214a-4368-ad92-74c0bf7f5372" providerId="ADAL" clId="{0F126B4C-031F-47F0-A447-08D336CAE2D4}" dt="2024-06-03T20:46:22.297" v="0"/>
          <ac:spMkLst>
            <pc:docMk/>
            <pc:sldMasterMk cId="636997643" sldId="2147483660"/>
            <ac:spMk id="3" creationId="{00000000-0000-0000-0000-000000000000}"/>
          </ac:spMkLst>
        </pc:spChg>
        <pc:spChg chg="mod">
          <ac:chgData name="渡部　拓也" userId="06898aba-214a-4368-ad92-74c0bf7f5372" providerId="ADAL" clId="{0F126B4C-031F-47F0-A447-08D336CAE2D4}" dt="2024-06-03T20:46:22.297" v="0"/>
          <ac:spMkLst>
            <pc:docMk/>
            <pc:sldMasterMk cId="636997643" sldId="2147483660"/>
            <ac:spMk id="4" creationId="{00000000-0000-0000-0000-000000000000}"/>
          </ac:spMkLst>
        </pc:spChg>
        <pc:spChg chg="mod">
          <ac:chgData name="渡部　拓也" userId="06898aba-214a-4368-ad92-74c0bf7f5372" providerId="ADAL" clId="{0F126B4C-031F-47F0-A447-08D336CAE2D4}" dt="2024-06-03T20:46:22.297" v="0"/>
          <ac:spMkLst>
            <pc:docMk/>
            <pc:sldMasterMk cId="636997643" sldId="2147483660"/>
            <ac:spMk id="5" creationId="{00000000-0000-0000-0000-000000000000}"/>
          </ac:spMkLst>
        </pc:spChg>
        <pc:spChg chg="mod">
          <ac:chgData name="渡部　拓也" userId="06898aba-214a-4368-ad92-74c0bf7f5372" providerId="ADAL" clId="{0F126B4C-031F-47F0-A447-08D336CAE2D4}" dt="2024-06-03T20:46:22.297" v="0"/>
          <ac:spMkLst>
            <pc:docMk/>
            <pc:sldMasterMk cId="636997643" sldId="2147483660"/>
            <ac:spMk id="6" creationId="{00000000-0000-0000-0000-000000000000}"/>
          </ac:spMkLst>
        </pc:spChg>
        <pc:sldLayoutChg chg="modSp">
          <pc:chgData name="渡部　拓也" userId="06898aba-214a-4368-ad92-74c0bf7f5372" providerId="ADAL" clId="{0F126B4C-031F-47F0-A447-08D336CAE2D4}" dt="2024-06-03T20:46:22.297" v="0"/>
          <pc:sldLayoutMkLst>
            <pc:docMk/>
            <pc:sldMasterMk cId="636997643" sldId="2147483660"/>
            <pc:sldLayoutMk cId="2850397952" sldId="2147483661"/>
          </pc:sldLayoutMkLst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2850397952" sldId="2147483661"/>
              <ac:spMk id="2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2850397952" sldId="2147483661"/>
              <ac:spMk id="3" creationId="{00000000-0000-0000-0000-000000000000}"/>
            </ac:spMkLst>
          </pc:spChg>
        </pc:sldLayoutChg>
        <pc:sldLayoutChg chg="modSp">
          <pc:chgData name="渡部　拓也" userId="06898aba-214a-4368-ad92-74c0bf7f5372" providerId="ADAL" clId="{0F126B4C-031F-47F0-A447-08D336CAE2D4}" dt="2024-06-03T20:46:22.297" v="0"/>
          <pc:sldLayoutMkLst>
            <pc:docMk/>
            <pc:sldMasterMk cId="636997643" sldId="2147483660"/>
            <pc:sldLayoutMk cId="2270052600" sldId="2147483663"/>
          </pc:sldLayoutMkLst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2270052600" sldId="2147483663"/>
              <ac:spMk id="2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2270052600" sldId="2147483663"/>
              <ac:spMk id="3" creationId="{00000000-0000-0000-0000-000000000000}"/>
            </ac:spMkLst>
          </pc:spChg>
        </pc:sldLayoutChg>
        <pc:sldLayoutChg chg="modSp">
          <pc:chgData name="渡部　拓也" userId="06898aba-214a-4368-ad92-74c0bf7f5372" providerId="ADAL" clId="{0F126B4C-031F-47F0-A447-08D336CAE2D4}" dt="2024-06-03T20:46:22.297" v="0"/>
          <pc:sldLayoutMkLst>
            <pc:docMk/>
            <pc:sldMasterMk cId="636997643" sldId="2147483660"/>
            <pc:sldLayoutMk cId="3021701871" sldId="2147483664"/>
          </pc:sldLayoutMkLst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021701871" sldId="2147483664"/>
              <ac:spMk id="3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021701871" sldId="2147483664"/>
              <ac:spMk id="4" creationId="{00000000-0000-0000-0000-000000000000}"/>
            </ac:spMkLst>
          </pc:spChg>
        </pc:sldLayoutChg>
        <pc:sldLayoutChg chg="modSp">
          <pc:chgData name="渡部　拓也" userId="06898aba-214a-4368-ad92-74c0bf7f5372" providerId="ADAL" clId="{0F126B4C-031F-47F0-A447-08D336CAE2D4}" dt="2024-06-03T20:46:22.297" v="0"/>
          <pc:sldLayoutMkLst>
            <pc:docMk/>
            <pc:sldMasterMk cId="636997643" sldId="2147483660"/>
            <pc:sldLayoutMk cId="3497912129" sldId="2147483665"/>
          </pc:sldLayoutMkLst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497912129" sldId="2147483665"/>
              <ac:spMk id="2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497912129" sldId="2147483665"/>
              <ac:spMk id="3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497912129" sldId="2147483665"/>
              <ac:spMk id="4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497912129" sldId="2147483665"/>
              <ac:spMk id="5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497912129" sldId="2147483665"/>
              <ac:spMk id="6" creationId="{00000000-0000-0000-0000-000000000000}"/>
            </ac:spMkLst>
          </pc:spChg>
        </pc:sldLayoutChg>
        <pc:sldLayoutChg chg="modSp">
          <pc:chgData name="渡部　拓也" userId="06898aba-214a-4368-ad92-74c0bf7f5372" providerId="ADAL" clId="{0F126B4C-031F-47F0-A447-08D336CAE2D4}" dt="2024-06-03T20:46:22.297" v="0"/>
          <pc:sldLayoutMkLst>
            <pc:docMk/>
            <pc:sldMasterMk cId="636997643" sldId="2147483660"/>
            <pc:sldLayoutMk cId="304591138" sldId="2147483668"/>
          </pc:sldLayoutMkLst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04591138" sldId="2147483668"/>
              <ac:spMk id="2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04591138" sldId="2147483668"/>
              <ac:spMk id="3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304591138" sldId="2147483668"/>
              <ac:spMk id="4" creationId="{00000000-0000-0000-0000-000000000000}"/>
            </ac:spMkLst>
          </pc:spChg>
        </pc:sldLayoutChg>
        <pc:sldLayoutChg chg="modSp">
          <pc:chgData name="渡部　拓也" userId="06898aba-214a-4368-ad92-74c0bf7f5372" providerId="ADAL" clId="{0F126B4C-031F-47F0-A447-08D336CAE2D4}" dt="2024-06-03T20:46:22.297" v="0"/>
          <pc:sldLayoutMkLst>
            <pc:docMk/>
            <pc:sldMasterMk cId="636997643" sldId="2147483660"/>
            <pc:sldLayoutMk cId="4035948107" sldId="2147483669"/>
          </pc:sldLayoutMkLst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4035948107" sldId="2147483669"/>
              <ac:spMk id="2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4035948107" sldId="2147483669"/>
              <ac:spMk id="3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4035948107" sldId="2147483669"/>
              <ac:spMk id="4" creationId="{00000000-0000-0000-0000-000000000000}"/>
            </ac:spMkLst>
          </pc:spChg>
        </pc:sldLayoutChg>
        <pc:sldLayoutChg chg="modSp">
          <pc:chgData name="渡部　拓也" userId="06898aba-214a-4368-ad92-74c0bf7f5372" providerId="ADAL" clId="{0F126B4C-031F-47F0-A447-08D336CAE2D4}" dt="2024-06-03T20:46:22.297" v="0"/>
          <pc:sldLayoutMkLst>
            <pc:docMk/>
            <pc:sldMasterMk cId="636997643" sldId="2147483660"/>
            <pc:sldLayoutMk cId="4187802652" sldId="2147483671"/>
          </pc:sldLayoutMkLst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4187802652" sldId="2147483671"/>
              <ac:spMk id="2" creationId="{00000000-0000-0000-0000-000000000000}"/>
            </ac:spMkLst>
          </pc:spChg>
          <pc:spChg chg="mod">
            <ac:chgData name="渡部　拓也" userId="06898aba-214a-4368-ad92-74c0bf7f5372" providerId="ADAL" clId="{0F126B4C-031F-47F0-A447-08D336CAE2D4}" dt="2024-06-03T20:46:22.297" v="0"/>
            <ac:spMkLst>
              <pc:docMk/>
              <pc:sldMasterMk cId="636997643" sldId="2147483660"/>
              <pc:sldLayoutMk cId="4187802652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53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29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87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00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61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82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68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74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22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75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25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729F28-6EC7-46FB-B3F2-D58A6F4B0E48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20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">
            <a:extLst>
              <a:ext uri="{FF2B5EF4-FFF2-40B4-BE49-F238E27FC236}">
                <a16:creationId xmlns:a16="http://schemas.microsoft.com/office/drawing/2014/main" id="{B99D0B5D-FB80-C471-DD93-FE86BBDA2776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572213" y="1533187"/>
            <a:ext cx="3510915" cy="966470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rot="0" vert="eaVert" wrap="none" lIns="91440" tIns="45720" rIns="91440" bIns="45720" numCol="1" anchor="ctr" anchorCtr="0">
            <a:prstTxWarp prst="textPlain">
              <a:avLst/>
            </a:prstTxWarp>
            <a:noAutofit/>
          </a:bodyPr>
          <a:lstStyle/>
          <a:p>
            <a:pPr algn="just"/>
            <a:r>
              <a:rPr lang="ja-JP" altLang="en-US" sz="3600" kern="100" dirty="0"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新聞タイトル</a:t>
            </a:r>
            <a:endParaRPr lang="ja-JP" altLang="en-US" sz="105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48820C1-1122-3305-98AA-23424BC8D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8" y="205740"/>
            <a:ext cx="9805987" cy="6595110"/>
          </a:xfrm>
          <a:prstGeom prst="rect">
            <a:avLst/>
          </a:prstGeom>
          <a:noFill/>
          <a:ln w="9525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1" name="テキスト ボックス 25">
            <a:extLst>
              <a:ext uri="{FF2B5EF4-FFF2-40B4-BE49-F238E27FC236}">
                <a16:creationId xmlns:a16="http://schemas.microsoft.com/office/drawing/2014/main" id="{436A7372-53B8-C0B7-CC8D-73DA009F0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4" y="36150"/>
            <a:ext cx="64770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" tIns="18288" rIns="0" bIns="0" numCol="1" anchor="t" anchorCtr="0" compatLnSpc="1">
            <a:prstTxWarp prst="textNoShape">
              <a:avLst/>
            </a:prstTxWarp>
          </a:bodyPr>
          <a:lstStyle/>
          <a:p>
            <a:pPr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第○○号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42" name="テキスト ボックス 23">
            <a:extLst>
              <a:ext uri="{FF2B5EF4-FFF2-40B4-BE49-F238E27FC236}">
                <a16:creationId xmlns:a16="http://schemas.microsoft.com/office/drawing/2014/main" id="{ECE6C2D3-38F1-AE86-EBD1-C4D1B86EA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3331" y="35539"/>
            <a:ext cx="228600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" tIns="18288" rIns="27432" bIns="0" numCol="1" anchor="t" anchorCtr="0" compatLnSpc="1">
            <a:prstTxWarp prst="textNoShape">
              <a:avLst/>
            </a:prstTxWarp>
          </a:bodyPr>
          <a:lstStyle/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わたしたちのくらしと水　かべ新聞コンテスト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43" name="テキスト ボックス 21">
            <a:extLst>
              <a:ext uri="{FF2B5EF4-FFF2-40B4-BE49-F238E27FC236}">
                <a16:creationId xmlns:a16="http://schemas.microsoft.com/office/drawing/2014/main" id="{157B4545-4D11-A3D5-7D4F-70959ECEA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6655" y="35539"/>
            <a:ext cx="1706563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8288" rIns="27432" bIns="0" numCol="1" anchor="t" anchorCtr="0" compatLnSpc="1">
            <a:prstTxWarp prst="textNoShape">
              <a:avLst/>
            </a:prstTxWarp>
          </a:bodyPr>
          <a:lstStyle/>
          <a:p>
            <a:pPr algn="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○○年○○月○○日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44" name="テキスト ボックス 31">
            <a:extLst>
              <a:ext uri="{FF2B5EF4-FFF2-40B4-BE49-F238E27FC236}">
                <a16:creationId xmlns:a16="http://schemas.microsoft.com/office/drawing/2014/main" id="{E89459DA-C530-85A6-C26C-191CF977E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4112" y="3798094"/>
            <a:ext cx="976794" cy="7849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7432" tIns="18288" rIns="27432" bIns="18288" numCol="1" anchor="ctr" anchorCtr="0" compatLnSpc="1">
            <a:prstTxWarp prst="textNoShape">
              <a:avLst/>
            </a:prstTxWarp>
          </a:bodyPr>
          <a:lstStyle/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○○○○小学校</a:t>
            </a:r>
            <a:endParaRPr lang="ja-JP" altLang="ja-JP" sz="400" dirty="0"/>
          </a:p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○年○組</a:t>
            </a:r>
            <a:endParaRPr lang="ja-JP" altLang="ja-JP" sz="400" dirty="0"/>
          </a:p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○○　○○　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45" name="テキスト ボックス 27">
            <a:extLst>
              <a:ext uri="{FF2B5EF4-FFF2-40B4-BE49-F238E27FC236}">
                <a16:creationId xmlns:a16="http://schemas.microsoft.com/office/drawing/2014/main" id="{2229347F-AA12-D252-1CDD-DD4C79185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3898" y="253437"/>
            <a:ext cx="5588152" cy="885825"/>
          </a:xfrm>
          <a:prstGeom prst="rect">
            <a:avLst/>
          </a:prstGeom>
          <a:noFill/>
          <a:ln w="9525" cmpd="tri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296" tIns="45720" rIns="82296" bIns="45720" numCol="1" anchor="ctr" anchorCtr="0" compatLnSpc="1">
            <a:prstTxWarp prst="textPlain">
              <a:avLst/>
            </a:prstTxWarp>
          </a:bodyPr>
          <a:lstStyle/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3600" b="1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主見出し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DBA4A02D-DA33-996D-9576-303DF7D7A545}"/>
              </a:ext>
            </a:extLst>
          </p:cNvPr>
          <p:cNvCxnSpPr>
            <a:cxnSpLocks/>
          </p:cNvCxnSpPr>
          <p:nvPr/>
        </p:nvCxnSpPr>
        <p:spPr bwMode="auto">
          <a:xfrm>
            <a:off x="81124" y="4649262"/>
            <a:ext cx="9718514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EBA17A74-B278-8ED1-BCBB-66DF9C66A585}"/>
              </a:ext>
            </a:extLst>
          </p:cNvPr>
          <p:cNvCxnSpPr>
            <a:cxnSpLocks/>
          </p:cNvCxnSpPr>
          <p:nvPr/>
        </p:nvCxnSpPr>
        <p:spPr bwMode="auto">
          <a:xfrm flipV="1">
            <a:off x="66675" y="2736560"/>
            <a:ext cx="8696150" cy="9185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ffectLst/>
        </p:spPr>
      </p:cxnSp>
      <p:sp>
        <p:nvSpPr>
          <p:cNvPr id="49" name="Text Box 72">
            <a:extLst>
              <a:ext uri="{FF2B5EF4-FFF2-40B4-BE49-F238E27FC236}">
                <a16:creationId xmlns:a16="http://schemas.microsoft.com/office/drawing/2014/main" id="{7B634C1A-BA9B-DAB6-5A24-C30642630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3898" y="1185299"/>
            <a:ext cx="5588152" cy="1519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見出し１</a:t>
            </a:r>
            <a:endParaRPr lang="ja-JP" altLang="ja-JP" sz="400" dirty="0"/>
          </a:p>
          <a:p>
            <a:pPr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１</a:t>
            </a:r>
            <a:r>
              <a:rPr lang="zh-TW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記事１記事１記事１記事１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50" name="正方形/長方形 34">
            <a:extLst>
              <a:ext uri="{FF2B5EF4-FFF2-40B4-BE49-F238E27FC236}">
                <a16:creationId xmlns:a16="http://schemas.microsoft.com/office/drawing/2014/main" id="{30FF60E9-983C-6EFC-7116-514684476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4" y="253026"/>
            <a:ext cx="3064988" cy="2452136"/>
          </a:xfrm>
          <a:prstGeom prst="rect">
            <a:avLst/>
          </a:prstGeom>
          <a:pattFill prst="pct5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30E1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0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写真や画像</a:t>
            </a:r>
            <a:endParaRPr lang="ja-JP" altLang="ja-JP" sz="400"/>
          </a:p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0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図や表</a:t>
            </a:r>
            <a:endParaRPr lang="ja-JP" altLang="ja-JP">
              <a:latin typeface="Arial" panose="020B0604020202020204" pitchFamily="34" charset="0"/>
            </a:endParaRPr>
          </a:p>
        </p:txBody>
      </p:sp>
      <p:sp>
        <p:nvSpPr>
          <p:cNvPr id="51" name="Text Box 73">
            <a:extLst>
              <a:ext uri="{FF2B5EF4-FFF2-40B4-BE49-F238E27FC236}">
                <a16:creationId xmlns:a16="http://schemas.microsoft.com/office/drawing/2014/main" id="{DE3A24FA-DB0B-B2B1-E30E-62D302DB4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4" y="2811914"/>
            <a:ext cx="6404915" cy="17817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見出し２</a:t>
            </a:r>
            <a:endParaRPr lang="ja-JP" altLang="ja-JP" sz="400" dirty="0"/>
          </a:p>
          <a:p>
            <a:pPr defTabSz="914361" eaLnBrk="0" fontAlgn="base" hangingPunct="0">
              <a:spcBef>
                <a:spcPct val="0"/>
              </a:spcBef>
              <a:spcAft>
                <a:spcPct val="0"/>
              </a:spcAft>
              <a:tabLst>
                <a:tab pos="714345" algn="l"/>
              </a:tabLst>
            </a:pPr>
            <a:r>
              <a:rPr lang="ja-JP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</a:t>
            </a:r>
            <a:r>
              <a:rPr lang="zh-TW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２記事２２記事２記事２記事２記事２記事２記事２記事２記事２記事２記事２記事２記事２２記事２記事２記事２記事２記事２記事２記事２記事２記事２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52" name="Rectangle 69">
            <a:extLst>
              <a:ext uri="{FF2B5EF4-FFF2-40B4-BE49-F238E27FC236}">
                <a16:creationId xmlns:a16="http://schemas.microsoft.com/office/drawing/2014/main" id="{BAE23D97-7F78-0845-7228-96C048272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800967"/>
            <a:ext cx="2224074" cy="1792732"/>
          </a:xfrm>
          <a:prstGeom prst="rect">
            <a:avLst/>
          </a:prstGeom>
          <a:pattFill prst="pct5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30E1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0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写真や画像</a:t>
            </a:r>
            <a:endParaRPr lang="ja-JP" altLang="ja-JP" sz="400"/>
          </a:p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0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図や表</a:t>
            </a:r>
            <a:endParaRPr lang="ja-JP" altLang="ja-JP">
              <a:latin typeface="Arial" panose="020B0604020202020204" pitchFamily="34" charset="0"/>
            </a:endParaRPr>
          </a:p>
        </p:txBody>
      </p:sp>
      <p:sp>
        <p:nvSpPr>
          <p:cNvPr id="53" name="Text Box 75">
            <a:extLst>
              <a:ext uri="{FF2B5EF4-FFF2-40B4-BE49-F238E27FC236}">
                <a16:creationId xmlns:a16="http://schemas.microsoft.com/office/drawing/2014/main" id="{6B606E40-825A-9A69-CE41-2337D8E61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150" y="4704485"/>
            <a:ext cx="4419756" cy="20582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見出し３</a:t>
            </a:r>
            <a:endParaRPr lang="ja-JP" altLang="ja-JP" sz="400" dirty="0"/>
          </a:p>
          <a:p>
            <a:pPr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</a:t>
            </a:r>
            <a:r>
              <a:rPr lang="zh-TW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記事３記事３記事３記事３記事３記事３記事３記事３記事３記事３記事３記事３記事３記事３記事３記事３記事３記事３記事３記事３記事３記事３記事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３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54" name="Text Box 74">
            <a:extLst>
              <a:ext uri="{FF2B5EF4-FFF2-40B4-BE49-F238E27FC236}">
                <a16:creationId xmlns:a16="http://schemas.microsoft.com/office/drawing/2014/main" id="{8C3EE6E8-EA5A-F844-B31B-FFE2BC3DB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4" y="4704823"/>
            <a:ext cx="3112775" cy="2057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編集後記</a:t>
            </a:r>
            <a:endParaRPr lang="ja-JP" altLang="ja-JP" sz="400" dirty="0"/>
          </a:p>
          <a:p>
            <a:pPr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55" name="Rectangle 76">
            <a:extLst>
              <a:ext uri="{FF2B5EF4-FFF2-40B4-BE49-F238E27FC236}">
                <a16:creationId xmlns:a16="http://schemas.microsoft.com/office/drawing/2014/main" id="{BFA02F92-FCB9-7DF5-2E89-D844B0EFA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631" y="443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6" name="Rectangle 89">
            <a:extLst>
              <a:ext uri="{FF2B5EF4-FFF2-40B4-BE49-F238E27FC236}">
                <a16:creationId xmlns:a16="http://schemas.microsoft.com/office/drawing/2014/main" id="{E87AED2B-8BC4-7F9D-5333-AFCE825B5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640" y="-1570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Rectangle 69">
            <a:extLst>
              <a:ext uri="{FF2B5EF4-FFF2-40B4-BE49-F238E27FC236}">
                <a16:creationId xmlns:a16="http://schemas.microsoft.com/office/drawing/2014/main" id="{874A3F63-1AD8-4F80-1E29-1C160D8B6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1685" y="4704823"/>
            <a:ext cx="2109777" cy="2057931"/>
          </a:xfrm>
          <a:prstGeom prst="rect">
            <a:avLst/>
          </a:prstGeom>
          <a:pattFill prst="pct5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30E1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0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写真や画像</a:t>
            </a:r>
            <a:endParaRPr lang="ja-JP" altLang="ja-JP" sz="400"/>
          </a:p>
          <a:p>
            <a:pPr algn="ctr" defTabSz="914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00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図や表</a:t>
            </a:r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54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127528B18F436488EC44FB90313A343" ma:contentTypeVersion="13" ma:contentTypeDescription="新しいドキュメントを作成します。" ma:contentTypeScope="" ma:versionID="57a3dab54143334f1759bb259bde3c2c">
  <xsd:schema xmlns:xsd="http://www.w3.org/2001/XMLSchema" xmlns:xs="http://www.w3.org/2001/XMLSchema" xmlns:p="http://schemas.microsoft.com/office/2006/metadata/properties" xmlns:ns2="c89abb87-24ce-4f2b-a579-f40fd4070ce4" xmlns:ns3="491856dc-5733-4bf3-958b-07705ff61b3a" targetNamespace="http://schemas.microsoft.com/office/2006/metadata/properties" ma:root="true" ma:fieldsID="c7759819edc1ff3fed07e1bed901b2aa" ns2:_="" ns3:_="">
    <xsd:import namespace="c89abb87-24ce-4f2b-a579-f40fd4070ce4"/>
    <xsd:import namespace="491856dc-5733-4bf3-958b-07705ff61b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SearchPropertie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9abb87-24ce-4f2b-a579-f40fd4070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fe9f295f-e919-4720-b575-6026febe41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856dc-5733-4bf3-958b-07705ff61b3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e2d241a-0643-437c-a25b-42b4b0624e92}" ma:internalName="TaxCatchAll" ma:showField="CatchAllData" ma:web="491856dc-5733-4bf3-958b-07705ff61b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1856dc-5733-4bf3-958b-07705ff61b3a" xsi:nil="true"/>
    <lcf76f155ced4ddcb4097134ff3c332f xmlns="c89abb87-24ce-4f2b-a579-f40fd4070ce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57B72-B7BB-4AD1-87F9-9892EAC79867}"/>
</file>

<file path=customXml/itemProps2.xml><?xml version="1.0" encoding="utf-8"?>
<ds:datastoreItem xmlns:ds="http://schemas.openxmlformats.org/officeDocument/2006/customXml" ds:itemID="{DB35D1CF-C421-4AED-8C8D-A467FAE5C1F6}">
  <ds:schemaRefs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c1a75e7e-cc70-4972-8603-c21de2adfa0a"/>
    <ds:schemaRef ds:uri="http://schemas.microsoft.com/office/infopath/2007/PartnerControls"/>
    <ds:schemaRef ds:uri="http://schemas.openxmlformats.org/package/2006/metadata/core-properties"/>
    <ds:schemaRef ds:uri="bde22384-20dd-4535-bdcc-0e33057208de"/>
  </ds:schemaRefs>
</ds:datastoreItem>
</file>

<file path=customXml/itemProps3.xml><?xml version="1.0" encoding="utf-8"?>
<ds:datastoreItem xmlns:ds="http://schemas.openxmlformats.org/officeDocument/2006/customXml" ds:itemID="{EDA17092-2588-48F9-B55A-36493860F4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2664</TotalTime>
  <Words>755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游明朝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渡部　拓也</dc:creator>
  <cp:lastModifiedBy>渡部　拓也</cp:lastModifiedBy>
  <cp:revision>2</cp:revision>
  <dcterms:created xsi:type="dcterms:W3CDTF">2024-05-20T06:47:50Z</dcterms:created>
  <dcterms:modified xsi:type="dcterms:W3CDTF">2024-06-04T06:33:37Z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0x010100B127528B18F436488EC44FB90313A343</vt:lpwstr>
  </property>
  <property fmtid="{D5CDD505-2E9C-101B-9397-08002B2CF9AE}" pid="3" name="MediaServiceImageTags">
    <vt:lpwstr/>
  </property>
</Properties>
</file>