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A6FA6-73A5-41A5-9439-05D67DA4617A}" v="13" dt="2024-05-22T07:18:39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7" autoAdjust="0"/>
    <p:restoredTop sz="94660"/>
  </p:normalViewPr>
  <p:slideViewPr>
    <p:cSldViewPr snapToGrid="0">
      <p:cViewPr>
        <p:scale>
          <a:sx n="75" d="100"/>
          <a:sy n="75" d="100"/>
        </p:scale>
        <p:origin x="-48" y="-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部　拓也" userId="06898aba-214a-4368-ad92-74c0bf7f5372" providerId="ADAL" clId="{F53A6FA6-73A5-41A5-9439-05D67DA4617A}"/>
    <pc:docChg chg="undo custSel modSld">
      <pc:chgData name="渡部　拓也" userId="06898aba-214a-4368-ad92-74c0bf7f5372" providerId="ADAL" clId="{F53A6FA6-73A5-41A5-9439-05D67DA4617A}" dt="2024-05-22T07:19:52.319" v="175"/>
      <pc:docMkLst>
        <pc:docMk/>
      </pc:docMkLst>
      <pc:sldChg chg="delSp modSp mod">
        <pc:chgData name="渡部　拓也" userId="06898aba-214a-4368-ad92-74c0bf7f5372" providerId="ADAL" clId="{F53A6FA6-73A5-41A5-9439-05D67DA4617A}" dt="2024-05-22T07:19:52.319" v="175"/>
        <pc:sldMkLst>
          <pc:docMk/>
          <pc:sldMk cId="3711542396" sldId="256"/>
        </pc:sldMkLst>
        <pc:spChg chg="mod">
          <ac:chgData name="渡部　拓也" userId="06898aba-214a-4368-ad92-74c0bf7f5372" providerId="ADAL" clId="{F53A6FA6-73A5-41A5-9439-05D67DA4617A}" dt="2024-05-22T07:10:52.080" v="90" actId="20577"/>
          <ac:spMkLst>
            <pc:docMk/>
            <pc:sldMk cId="3711542396" sldId="256"/>
            <ac:spMk id="22" creationId="{B99D0B5D-FB80-C471-DD93-FE86BBDA2776}"/>
          </ac:spMkLst>
        </pc:spChg>
        <pc:spChg chg="mod">
          <ac:chgData name="渡部　拓也" userId="06898aba-214a-4368-ad92-74c0bf7f5372" providerId="ADAL" clId="{F53A6FA6-73A5-41A5-9439-05D67DA4617A}" dt="2024-05-22T07:04:12.365" v="8" actId="1076"/>
          <ac:spMkLst>
            <pc:docMk/>
            <pc:sldMk cId="3711542396" sldId="256"/>
            <ac:spMk id="40" creationId="{848820C1-1122-3305-98AA-23424BC8DA3D}"/>
          </ac:spMkLst>
        </pc:spChg>
        <pc:spChg chg="mod">
          <ac:chgData name="渡部　拓也" userId="06898aba-214a-4368-ad92-74c0bf7f5372" providerId="ADAL" clId="{F53A6FA6-73A5-41A5-9439-05D67DA4617A}" dt="2024-05-22T07:04:21.090" v="9" actId="1076"/>
          <ac:spMkLst>
            <pc:docMk/>
            <pc:sldMk cId="3711542396" sldId="256"/>
            <ac:spMk id="41" creationId="{436A7372-53B8-C0B7-CC8D-73DA009F0107}"/>
          </ac:spMkLst>
        </pc:spChg>
        <pc:spChg chg="mod">
          <ac:chgData name="渡部　拓也" userId="06898aba-214a-4368-ad92-74c0bf7f5372" providerId="ADAL" clId="{F53A6FA6-73A5-41A5-9439-05D67DA4617A}" dt="2024-05-22T07:04:21.090" v="9" actId="1076"/>
          <ac:spMkLst>
            <pc:docMk/>
            <pc:sldMk cId="3711542396" sldId="256"/>
            <ac:spMk id="42" creationId="{ECE6C2D3-38F1-AE86-EBD1-C4D1B86EA5B9}"/>
          </ac:spMkLst>
        </pc:spChg>
        <pc:spChg chg="mod">
          <ac:chgData name="渡部　拓也" userId="06898aba-214a-4368-ad92-74c0bf7f5372" providerId="ADAL" clId="{F53A6FA6-73A5-41A5-9439-05D67DA4617A}" dt="2024-05-22T07:04:21.090" v="9" actId="1076"/>
          <ac:spMkLst>
            <pc:docMk/>
            <pc:sldMk cId="3711542396" sldId="256"/>
            <ac:spMk id="43" creationId="{157B4545-4D11-A3D5-7D4F-70959ECEAB94}"/>
          </ac:spMkLst>
        </pc:spChg>
        <pc:spChg chg="mod">
          <ac:chgData name="渡部　拓也" userId="06898aba-214a-4368-ad92-74c0bf7f5372" providerId="ADAL" clId="{F53A6FA6-73A5-41A5-9439-05D67DA4617A}" dt="2024-05-22T07:07:13.900" v="28" actId="14100"/>
          <ac:spMkLst>
            <pc:docMk/>
            <pc:sldMk cId="3711542396" sldId="256"/>
            <ac:spMk id="44" creationId="{E89459DA-C530-85A6-C26C-191CF977E5B4}"/>
          </ac:spMkLst>
        </pc:spChg>
        <pc:spChg chg="mod">
          <ac:chgData name="渡部　拓也" userId="06898aba-214a-4368-ad92-74c0bf7f5372" providerId="ADAL" clId="{F53A6FA6-73A5-41A5-9439-05D67DA4617A}" dt="2024-05-22T07:11:05.031" v="126" actId="20577"/>
          <ac:spMkLst>
            <pc:docMk/>
            <pc:sldMk cId="3711542396" sldId="256"/>
            <ac:spMk id="45" creationId="{2229347F-AA12-D252-1CDD-DD4C79185695}"/>
          </ac:spMkLst>
        </pc:spChg>
        <pc:spChg chg="del">
          <ac:chgData name="渡部　拓也" userId="06898aba-214a-4368-ad92-74c0bf7f5372" providerId="ADAL" clId="{F53A6FA6-73A5-41A5-9439-05D67DA4617A}" dt="2024-05-22T07:03:22.252" v="0" actId="478"/>
          <ac:spMkLst>
            <pc:docMk/>
            <pc:sldMk cId="3711542396" sldId="256"/>
            <ac:spMk id="48" creationId="{01417BD7-35A0-3537-CD84-1244B7494B66}"/>
          </ac:spMkLst>
        </pc:spChg>
        <pc:spChg chg="mod">
          <ac:chgData name="渡部　拓也" userId="06898aba-214a-4368-ad92-74c0bf7f5372" providerId="ADAL" clId="{F53A6FA6-73A5-41A5-9439-05D67DA4617A}" dt="2024-05-22T07:11:34.349" v="135"/>
          <ac:spMkLst>
            <pc:docMk/>
            <pc:sldMk cId="3711542396" sldId="256"/>
            <ac:spMk id="49" creationId="{7B634C1A-BA9B-DAB6-5A24-C306426303E7}"/>
          </ac:spMkLst>
        </pc:spChg>
        <pc:spChg chg="mod">
          <ac:chgData name="渡部　拓也" userId="06898aba-214a-4368-ad92-74c0bf7f5372" providerId="ADAL" clId="{F53A6FA6-73A5-41A5-9439-05D67DA4617A}" dt="2024-05-22T07:07:32.591" v="32" actId="14100"/>
          <ac:spMkLst>
            <pc:docMk/>
            <pc:sldMk cId="3711542396" sldId="256"/>
            <ac:spMk id="50" creationId="{30FF60E9-983C-6EFC-7116-514684476CAD}"/>
          </ac:spMkLst>
        </pc:spChg>
        <pc:spChg chg="mod">
          <ac:chgData name="渡部　拓也" userId="06898aba-214a-4368-ad92-74c0bf7f5372" providerId="ADAL" clId="{F53A6FA6-73A5-41A5-9439-05D67DA4617A}" dt="2024-05-22T07:13:17.095" v="160" actId="20577"/>
          <ac:spMkLst>
            <pc:docMk/>
            <pc:sldMk cId="3711542396" sldId="256"/>
            <ac:spMk id="51" creationId="{DE3A24FA-DB0B-B2B1-E30E-62D302DB4DE8}"/>
          </ac:spMkLst>
        </pc:spChg>
        <pc:spChg chg="mod">
          <ac:chgData name="渡部　拓也" userId="06898aba-214a-4368-ad92-74c0bf7f5372" providerId="ADAL" clId="{F53A6FA6-73A5-41A5-9439-05D67DA4617A}" dt="2024-05-22T07:08:35.473" v="42" actId="14100"/>
          <ac:spMkLst>
            <pc:docMk/>
            <pc:sldMk cId="3711542396" sldId="256"/>
            <ac:spMk id="52" creationId="{BAE23D97-7F78-0845-7228-96C048272DA0}"/>
          </ac:spMkLst>
        </pc:spChg>
        <pc:spChg chg="mod">
          <ac:chgData name="渡部　拓也" userId="06898aba-214a-4368-ad92-74c0bf7f5372" providerId="ADAL" clId="{F53A6FA6-73A5-41A5-9439-05D67DA4617A}" dt="2024-05-22T07:18:35.231" v="162"/>
          <ac:spMkLst>
            <pc:docMk/>
            <pc:sldMk cId="3711542396" sldId="256"/>
            <ac:spMk id="53" creationId="{6B606E40-825A-9A69-CE41-2337D8E613DC}"/>
          </ac:spMkLst>
        </pc:spChg>
        <pc:spChg chg="mod">
          <ac:chgData name="渡部　拓也" userId="06898aba-214a-4368-ad92-74c0bf7f5372" providerId="ADAL" clId="{F53A6FA6-73A5-41A5-9439-05D67DA4617A}" dt="2024-05-22T07:19:52.319" v="175"/>
          <ac:spMkLst>
            <pc:docMk/>
            <pc:sldMk cId="3711542396" sldId="256"/>
            <ac:spMk id="54" creationId="{8C3EE6E8-EA5A-F844-B31B-FFE2BC3DB360}"/>
          </ac:spMkLst>
        </pc:spChg>
        <pc:spChg chg="mod">
          <ac:chgData name="渡部　拓也" userId="06898aba-214a-4368-ad92-74c0bf7f5372" providerId="ADAL" clId="{F53A6FA6-73A5-41A5-9439-05D67DA4617A}" dt="2024-05-22T07:04:21.090" v="9" actId="1076"/>
          <ac:spMkLst>
            <pc:docMk/>
            <pc:sldMk cId="3711542396" sldId="256"/>
            <ac:spMk id="56" creationId="{E87AED2B-8BC4-7F9D-5333-AFCE825B5688}"/>
          </ac:spMkLst>
        </pc:spChg>
        <pc:cxnChg chg="mod">
          <ac:chgData name="渡部　拓也" userId="06898aba-214a-4368-ad92-74c0bf7f5372" providerId="ADAL" clId="{F53A6FA6-73A5-41A5-9439-05D67DA4617A}" dt="2024-05-22T07:08:49.531" v="48" actId="14100"/>
          <ac:cxnSpMkLst>
            <pc:docMk/>
            <pc:sldMk cId="3711542396" sldId="256"/>
            <ac:cxnSpMk id="46" creationId="{DBA4A02D-DA33-996D-9576-303DF7D7A545}"/>
          </ac:cxnSpMkLst>
        </pc:cxnChg>
        <pc:cxnChg chg="mod">
          <ac:chgData name="渡部　拓也" userId="06898aba-214a-4368-ad92-74c0bf7f5372" providerId="ADAL" clId="{F53A6FA6-73A5-41A5-9439-05D67DA4617A}" dt="2024-05-22T07:07:55.648" v="35" actId="14100"/>
          <ac:cxnSpMkLst>
            <pc:docMk/>
            <pc:sldMk cId="3711542396" sldId="256"/>
            <ac:cxnSpMk id="47" creationId="{EBA17A74-B278-8ED1-BCBB-66DF9C66A58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39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9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80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62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0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0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91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27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62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94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729F28-6EC7-46FB-B3F2-D58A6F4B0E48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BD2EF6-3106-43ED-B190-217C6803AB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99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">
            <a:extLst>
              <a:ext uri="{FF2B5EF4-FFF2-40B4-BE49-F238E27FC236}">
                <a16:creationId xmlns:a16="http://schemas.microsoft.com/office/drawing/2014/main" id="{B99D0B5D-FB80-C471-DD93-FE86BBDA277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517072" y="1484279"/>
            <a:ext cx="3510915" cy="96647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rot="0" vert="eaVert" wrap="none" lIns="91440" tIns="45720" rIns="91440" bIns="45720" anchor="ctr" anchorCtr="0">
            <a:prstTxWarp prst="textPlain">
              <a:avLst/>
            </a:prstTxWarp>
            <a:noAutofit/>
          </a:bodyPr>
          <a:lstStyle/>
          <a:p>
            <a:pPr algn="just"/>
            <a:r>
              <a:rPr lang="ja-JP" sz="360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新聞タイトル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48820C1-1122-3305-98AA-23424BC8D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200784"/>
            <a:ext cx="6689724" cy="9647307"/>
          </a:xfrm>
          <a:prstGeom prst="rect">
            <a:avLst/>
          </a:prstGeom>
          <a:noFill/>
          <a:ln w="9525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1" name="テキスト ボックス 25">
            <a:extLst>
              <a:ext uri="{FF2B5EF4-FFF2-40B4-BE49-F238E27FC236}">
                <a16:creationId xmlns:a16="http://schemas.microsoft.com/office/drawing/2014/main" id="{436A7372-53B8-C0B7-CC8D-73DA009F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47" y="27146"/>
            <a:ext cx="6477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" tIns="18288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第○○号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テキスト ボックス 23">
            <a:extLst>
              <a:ext uri="{FF2B5EF4-FFF2-40B4-BE49-F238E27FC236}">
                <a16:creationId xmlns:a16="http://schemas.microsoft.com/office/drawing/2014/main" id="{ECE6C2D3-38F1-AE86-EBD1-C4D1B86EA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859" y="27146"/>
            <a:ext cx="22860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" tIns="18288" rIns="27432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わたしたちのくらしと水　かべ新聞コンテスト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テキスト ボックス 21">
            <a:extLst>
              <a:ext uri="{FF2B5EF4-FFF2-40B4-BE49-F238E27FC236}">
                <a16:creationId xmlns:a16="http://schemas.microsoft.com/office/drawing/2014/main" id="{157B4545-4D11-A3D5-7D4F-70959ECEA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2384" y="35084"/>
            <a:ext cx="170656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8288" rIns="27432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○○年○○月○○日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テキスト ボックス 31">
            <a:extLst>
              <a:ext uri="{FF2B5EF4-FFF2-40B4-BE49-F238E27FC236}">
                <a16:creationId xmlns:a16="http://schemas.microsoft.com/office/drawing/2014/main" id="{E89459DA-C530-85A6-C26C-191CF977E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295" y="3734243"/>
            <a:ext cx="984567" cy="811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7432" tIns="18288" rIns="27432" bIns="1828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○○○○小学校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○年○組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○○　○○　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テキスト ボックス 27">
            <a:extLst>
              <a:ext uri="{FF2B5EF4-FFF2-40B4-BE49-F238E27FC236}">
                <a16:creationId xmlns:a16="http://schemas.microsoft.com/office/drawing/2014/main" id="{2229347F-AA12-D252-1CDD-DD4C79185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197485"/>
            <a:ext cx="5687060" cy="885825"/>
          </a:xfrm>
          <a:prstGeom prst="rect">
            <a:avLst/>
          </a:prstGeom>
          <a:noFill/>
          <a:ln w="9525" cmpd="tri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296" tIns="45720" rIns="82296" bIns="45720" numCol="1" anchor="ctr" anchorCtr="0" compatLnSpc="1">
            <a:prstTxWarp prst="textPlain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主見出し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DBA4A02D-DA33-996D-9576-303DF7D7A545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235" y="7443218"/>
            <a:ext cx="6670039" cy="9525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EBA17A74-B278-8ED1-BCBB-66DF9C66A585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235" y="4580890"/>
            <a:ext cx="6653530" cy="9525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ffectLst/>
        </p:spPr>
      </p:cxnSp>
      <p:sp>
        <p:nvSpPr>
          <p:cNvPr id="49" name="Text Box 72">
            <a:extLst>
              <a:ext uri="{FF2B5EF4-FFF2-40B4-BE49-F238E27FC236}">
                <a16:creationId xmlns:a16="http://schemas.microsoft.com/office/drawing/2014/main" id="{7B634C1A-BA9B-DAB6-5A24-C30642630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113" y="1102042"/>
            <a:ext cx="3064988" cy="34434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見出し１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記事１１記事１記事１記事１記事１記事１記事１記事１記事１１記事１記事１記事１記事１記事１記事１記事１記事１記事１記事１記事１</a:t>
            </a:r>
            <a:r>
              <a:rPr kumimoji="0" lang="zh-TW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記事１記事１記事１記事１記事１記事１記事１記事１記事１記事１記事１記事１記事１記事１記事１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正方形/長方形 34">
            <a:extLst>
              <a:ext uri="{FF2B5EF4-FFF2-40B4-BE49-F238E27FC236}">
                <a16:creationId xmlns:a16="http://schemas.microsoft.com/office/drawing/2014/main" id="{30FF60E9-983C-6EFC-7116-514684476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" y="1102043"/>
            <a:ext cx="2567781" cy="3443413"/>
          </a:xfrm>
          <a:prstGeom prst="rect">
            <a:avLst/>
          </a:prstGeom>
          <a:pattFill prst="pct5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30E1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写真や画像</a:t>
            </a:r>
            <a:endParaRPr kumimoji="0" lang="ja-JP" altLang="ja-JP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図や表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Text Box 73">
            <a:extLst>
              <a:ext uri="{FF2B5EF4-FFF2-40B4-BE49-F238E27FC236}">
                <a16:creationId xmlns:a16="http://schemas.microsoft.com/office/drawing/2014/main" id="{DE3A24FA-DB0B-B2B1-E30E-62D302DB4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6" y="4636452"/>
            <a:ext cx="4112894" cy="27770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見出し２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２記事</a:t>
            </a:r>
            <a:r>
              <a:rPr kumimoji="0" lang="zh-TW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２記事２記事２記事２記事２記事２記事２記事２記事２記事２記事２記事２記事２記事２記事２記事２記事２記事２記事２記事２記事２記事２記事２記事２記事２記事</a:t>
            </a:r>
            <a:r>
              <a:rPr kumimoji="0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69">
            <a:extLst>
              <a:ext uri="{FF2B5EF4-FFF2-40B4-BE49-F238E27FC236}">
                <a16:creationId xmlns:a16="http://schemas.microsoft.com/office/drawing/2014/main" id="{BAE23D97-7F78-0845-7228-96C048272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118" y="4625849"/>
            <a:ext cx="2520156" cy="2787650"/>
          </a:xfrm>
          <a:prstGeom prst="rect">
            <a:avLst/>
          </a:prstGeom>
          <a:pattFill prst="pct5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30E1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写真や画像</a:t>
            </a:r>
            <a:endParaRPr kumimoji="0" lang="ja-JP" altLang="ja-JP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図や表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Text Box 75">
            <a:extLst>
              <a:ext uri="{FF2B5EF4-FFF2-40B4-BE49-F238E27FC236}">
                <a16:creationId xmlns:a16="http://schemas.microsoft.com/office/drawing/2014/main" id="{6B606E40-825A-9A69-CE41-2337D8E61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7479288"/>
            <a:ext cx="3343274" cy="23688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見出し３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記事３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Text Box 74">
            <a:extLst>
              <a:ext uri="{FF2B5EF4-FFF2-40B4-BE49-F238E27FC236}">
                <a16:creationId xmlns:a16="http://schemas.microsoft.com/office/drawing/2014/main" id="{8C3EE6E8-EA5A-F844-B31B-FFE2BC3DB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9" y="7479288"/>
            <a:ext cx="3273424" cy="23688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編集後記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感想１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76">
            <a:extLst>
              <a:ext uri="{FF2B5EF4-FFF2-40B4-BE49-F238E27FC236}">
                <a16:creationId xmlns:a16="http://schemas.microsoft.com/office/drawing/2014/main" id="{BFA02F92-FCB9-7DF5-2E89-D844B0EFA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6" name="Rectangle 89">
            <a:extLst>
              <a:ext uri="{FF2B5EF4-FFF2-40B4-BE49-F238E27FC236}">
                <a16:creationId xmlns:a16="http://schemas.microsoft.com/office/drawing/2014/main" id="{E87AED2B-8BC4-7F9D-5333-AFCE825B5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09" y="27146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154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1856dc-5733-4bf3-958b-07705ff61b3a" xsi:nil="true"/>
    <lcf76f155ced4ddcb4097134ff3c332f xmlns="c89abb87-24ce-4f2b-a579-f40fd4070ce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27528B18F436488EC44FB90313A343" ma:contentTypeVersion="13" ma:contentTypeDescription="新しいドキュメントを作成します。" ma:contentTypeScope="" ma:versionID="57a3dab54143334f1759bb259bde3c2c">
  <xsd:schema xmlns:xsd="http://www.w3.org/2001/XMLSchema" xmlns:xs="http://www.w3.org/2001/XMLSchema" xmlns:p="http://schemas.microsoft.com/office/2006/metadata/properties" xmlns:ns2="c89abb87-24ce-4f2b-a579-f40fd4070ce4" xmlns:ns3="491856dc-5733-4bf3-958b-07705ff61b3a" targetNamespace="http://schemas.microsoft.com/office/2006/metadata/properties" ma:root="true" ma:fieldsID="c7759819edc1ff3fed07e1bed901b2aa" ns2:_="" ns3:_="">
    <xsd:import namespace="c89abb87-24ce-4f2b-a579-f40fd4070ce4"/>
    <xsd:import namespace="491856dc-5733-4bf3-958b-07705ff61b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9abb87-24ce-4f2b-a579-f40fd4070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fe9f295f-e919-4720-b575-6026febe41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856dc-5733-4bf3-958b-07705ff61b3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e2d241a-0643-437c-a25b-42b4b0624e92}" ma:internalName="TaxCatchAll" ma:showField="CatchAllData" ma:web="491856dc-5733-4bf3-958b-07705ff61b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35D1CF-C421-4AED-8C8D-A467FAE5C1F6}">
  <ds:schemaRefs>
    <ds:schemaRef ds:uri="http://www.w3.org/XML/1998/namespace"/>
    <ds:schemaRef ds:uri="c1a75e7e-cc70-4972-8603-c21de2adfa0a"/>
    <ds:schemaRef ds:uri="bde22384-20dd-4535-bdcc-0e33057208d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35DF499-DAD9-4C34-A8F1-2E1A5D053F2F}"/>
</file>

<file path=customXml/itemProps3.xml><?xml version="1.0" encoding="utf-8"?>
<ds:datastoreItem xmlns:ds="http://schemas.openxmlformats.org/officeDocument/2006/customXml" ds:itemID="{EDA17092-2588-48F9-B55A-36493860F4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2634</TotalTime>
  <Words>783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游明朝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渡部　拓也</dc:creator>
  <cp:lastModifiedBy>渡部　拓也</cp:lastModifiedBy>
  <cp:revision>1</cp:revision>
  <dcterms:created xsi:type="dcterms:W3CDTF">2024-05-20T06:47:50Z</dcterms:created>
  <dcterms:modified xsi:type="dcterms:W3CDTF">2024-05-22T07:20:00Z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0x010100B127528B18F436488EC44FB90313A343</vt:lpwstr>
  </property>
  <property fmtid="{D5CDD505-2E9C-101B-9397-08002B2CF9AE}" pid="3" name="MediaServiceImageTags">
    <vt:lpwstr/>
  </property>
</Properties>
</file>